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7" r:id="rId3"/>
    <p:sldId id="268" r:id="rId4"/>
    <p:sldId id="269" r:id="rId5"/>
    <p:sldId id="270" r:id="rId6"/>
    <p:sldId id="271" r:id="rId7"/>
    <p:sldId id="272" r:id="rId8"/>
    <p:sldId id="265" r:id="rId9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B3B3B3"/>
    <a:srgbClr val="C4C4C4"/>
    <a:srgbClr val="B4B4B4"/>
    <a:srgbClr val="45A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6203" autoAdjust="0"/>
  </p:normalViewPr>
  <p:slideViewPr>
    <p:cSldViewPr>
      <p:cViewPr varScale="1">
        <p:scale>
          <a:sx n="63" d="100"/>
          <a:sy n="63" d="100"/>
        </p:scale>
        <p:origin x="-78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7561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9026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44696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7292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3587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997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9340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4319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66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940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_tradnl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4887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82E1BAC-BCEB-4088-BE30-6AD1659E885D}" type="datetimeFigureOut">
              <a:rPr lang="es-EC" smtClean="0"/>
              <a:pPr/>
              <a:t>14/5/18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3C3ADF1A-C4A1-4EB0-961F-C092E296CC3F}" type="slidenum">
              <a:rPr lang="es-EC" smtClean="0"/>
              <a:pPr/>
              <a:t>‹Nr.›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1" Type="http://schemas.microsoft.com/office/2007/relationships/media" Target="file://localhost/Users/DIOSESAMOR/Music/iTunes/iTunes%20Media/Music/Lifehouse/No%20Name%20Face/12%20Everything.mp3" TargetMode="External"/><Relationship Id="rId2" Type="http://schemas.openxmlformats.org/officeDocument/2006/relationships/audio" Target="file://localhost/Users/DIOSESAMOR/Music/iTunes/iTunes%20Media/Music/Lifehouse/No%20Name%20Face/12%20Everything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/>
          <a:lstStyle/>
          <a:p>
            <a:r>
              <a:rPr lang="es-EC" dirty="0" smtClean="0"/>
              <a:t>.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8839200" cy="4038600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FF0000"/>
                </a:solidFill>
              </a:rPr>
              <a:t>     </a:t>
            </a:r>
            <a:endParaRPr lang="es-EC" b="1" dirty="0" smtClean="0"/>
          </a:p>
          <a:p>
            <a:endParaRPr lang="es-EC" dirty="0" smtClean="0"/>
          </a:p>
          <a:p>
            <a:r>
              <a:rPr lang="es-EC" dirty="0" smtClean="0"/>
              <a:t>                                                                        							 		                     </a:t>
            </a: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7" name="Imagen 6" descr="Imagen CM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16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1"/>
            <a:ext cx="8064896" cy="1296145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899592" y="1628800"/>
            <a:ext cx="8496944" cy="3785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Avenir Black Oblique"/>
                <a:cs typeface="Avenir Black Oblique"/>
              </a:rPr>
              <a:t>Jesús vino a Galilea predicando el evangelio del reino de Dios, </a:t>
            </a:r>
          </a:p>
          <a:p>
            <a:r>
              <a:rPr lang="es-ES" sz="3200" dirty="0">
                <a:latin typeface="Avenir Black Oblique"/>
                <a:cs typeface="Avenir Black Oblique"/>
              </a:rPr>
              <a:t>d</a:t>
            </a:r>
            <a:r>
              <a:rPr lang="es-ES" sz="3200" dirty="0" smtClean="0">
                <a:latin typeface="Avenir Black Oblique"/>
                <a:cs typeface="Avenir Black Oblique"/>
              </a:rPr>
              <a:t>iciendo:</a:t>
            </a:r>
          </a:p>
          <a:p>
            <a:r>
              <a:rPr lang="es-ES" sz="3200" dirty="0" smtClean="0">
                <a:latin typeface="Avenir Black Oblique"/>
                <a:cs typeface="Avenir Black Oblique"/>
              </a:rPr>
              <a:t>El tiempo se ha cumplido, y el reino de Dios se ha acercado;</a:t>
            </a:r>
          </a:p>
          <a:p>
            <a:r>
              <a:rPr lang="es-ES" sz="3200" dirty="0" smtClean="0">
                <a:latin typeface="Avenir Black Oblique"/>
                <a:cs typeface="Avenir Black Oblique"/>
              </a:rPr>
              <a:t>arrepentíos, y creed en el evangelio</a:t>
            </a:r>
            <a:r>
              <a:rPr lang="es-ES" sz="3200" dirty="0" smtClean="0"/>
              <a:t>.</a:t>
            </a:r>
          </a:p>
          <a:p>
            <a:r>
              <a:rPr lang="es-ES" sz="2400" b="1" dirty="0"/>
              <a:t> </a:t>
            </a:r>
            <a:r>
              <a:rPr lang="es-ES" sz="2400" b="1" dirty="0" smtClean="0"/>
              <a:t>                                               </a:t>
            </a:r>
          </a:p>
          <a:p>
            <a:r>
              <a:rPr lang="es-ES" sz="2400" b="1" dirty="0"/>
              <a:t> </a:t>
            </a:r>
            <a:r>
              <a:rPr lang="es-ES" sz="2400" b="1" dirty="0" smtClean="0"/>
              <a:t>                                        Mr 1 : 14 -15 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3922198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0"/>
                            </p:stCondLst>
                            <p:childTnLst>
                              <p:par>
                                <p:cTn id="3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20"/>
                            </p:stCondLst>
                            <p:childTnLst>
                              <p:par>
                                <p:cTn id="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2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0978"/>
            <a:ext cx="8064896" cy="1152128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1259632" y="1844824"/>
            <a:ext cx="4464496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latin typeface="Avenir Black Oblique"/>
                <a:cs typeface="Avenir Black Oblique"/>
              </a:rPr>
              <a:t>Visión :  </a:t>
            </a:r>
          </a:p>
          <a:p>
            <a:endParaRPr lang="es-ES" sz="3200" dirty="0">
              <a:latin typeface="Avenir Black Oblique"/>
              <a:cs typeface="Avenir Black Oblique"/>
            </a:endParaRPr>
          </a:p>
          <a:p>
            <a:r>
              <a:rPr lang="es-ES" sz="3200" dirty="0" smtClean="0">
                <a:latin typeface="Avenir Black Oblique"/>
                <a:cs typeface="Avenir Black Oblique"/>
              </a:rPr>
              <a:t>El amor, que               busca y salva al   pecador. </a:t>
            </a:r>
            <a:endParaRPr lang="es-ES" sz="3200" dirty="0" smtClean="0">
              <a:latin typeface="Avenir Black Oblique"/>
              <a:cs typeface="Avenir Black Oblique"/>
            </a:endParaRPr>
          </a:p>
          <a:p>
            <a:r>
              <a:rPr lang="es-ES" sz="3200" dirty="0" smtClean="0">
                <a:latin typeface="Avenir Black Oblique"/>
                <a:cs typeface="Avenir Black Oblique"/>
              </a:rPr>
              <a:t>Jn 3:16 ; Lc 19:20</a:t>
            </a:r>
            <a:endParaRPr lang="es-ES" sz="3200" dirty="0" smtClean="0">
              <a:latin typeface="Avenir Black Oblique"/>
              <a:cs typeface="Avenir Black Oblique"/>
            </a:endParaRPr>
          </a:p>
        </p:txBody>
      </p:sp>
      <p:pic>
        <p:nvPicPr>
          <p:cNvPr id="4" name="Imagen 3" descr="14685cc58c1121577bda05e31e37207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149">
                        <a14:foregroundMark x1="7234" y1="70295" x2="7234" y2="70295"/>
                        <a14:foregroundMark x1="89362" y1="8390" x2="89362" y2="8390"/>
                        <a14:foregroundMark x1="92340" y1="13152" x2="92340" y2="13152"/>
                        <a14:foregroundMark x1="39574" y1="3855" x2="39574" y2="3855"/>
                        <a14:foregroundMark x1="56596" y1="5669" x2="56596" y2="5669"/>
                        <a14:backgroundMark x1="86383" y1="7256" x2="86383" y2="7256"/>
                        <a14:backgroundMark x1="90213" y1="9751" x2="90213" y2="9751"/>
                        <a14:backgroundMark x1="91489" y1="28345" x2="91489" y2="28345"/>
                        <a14:backgroundMark x1="43830" y1="9524" x2="43830" y2="9524"/>
                        <a14:backgroundMark x1="3830" y1="7710" x2="3830" y2="7710"/>
                        <a14:backgroundMark x1="9362" y1="59184" x2="9362" y2="59184"/>
                        <a14:backgroundMark x1="12766" y1="68707" x2="12766" y2="68707"/>
                        <a14:backgroundMark x1="49362" y1="97732" x2="49362" y2="97732"/>
                        <a14:backgroundMark x1="51489" y1="97959" x2="51489" y2="97959"/>
                        <a14:backgroundMark x1="20000" y1="20181" x2="20000" y2="20181"/>
                        <a14:backgroundMark x1="20000" y1="20181" x2="20000" y2="20181"/>
                        <a14:backgroundMark x1="11489" y1="5442" x2="11489" y2="5442"/>
                        <a14:backgroundMark x1="11489" y1="5442" x2="11489" y2="54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84784"/>
            <a:ext cx="2880320" cy="466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799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1"/>
            <a:ext cx="8064896" cy="1296145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6296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899592" y="1628800"/>
            <a:ext cx="79208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latin typeface="Avenir Black Oblique"/>
                <a:cs typeface="Avenir Black Oblique"/>
              </a:rPr>
              <a:t>Misión : </a:t>
            </a:r>
          </a:p>
          <a:p>
            <a:endParaRPr lang="es-ES" sz="3200" dirty="0" smtClean="0">
              <a:latin typeface="Avenir Black Oblique"/>
              <a:cs typeface="Avenir Black Oblique"/>
            </a:endParaRPr>
          </a:p>
          <a:p>
            <a:r>
              <a:rPr lang="es-ES" sz="3200" dirty="0" smtClean="0">
                <a:latin typeface="Avenir Black Oblique"/>
                <a:cs typeface="Avenir Black Oblique"/>
              </a:rPr>
              <a:t>El sembrador que hecha la semilla.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Lc 8 : 9 -15</a:t>
            </a:r>
          </a:p>
          <a:p>
            <a:r>
              <a:rPr lang="es-ES" sz="3200" dirty="0" smtClean="0">
                <a:latin typeface="Avenir Black Oblique"/>
                <a:cs typeface="Avenir Black Oblique"/>
              </a:rPr>
              <a:t>El pescador que hecha la red.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Mr 1 : 16 -20</a:t>
            </a:r>
          </a:p>
          <a:p>
            <a:r>
              <a:rPr lang="es-ES" sz="3200" dirty="0" smtClean="0">
                <a:latin typeface="Avenir Black Oblique"/>
                <a:cs typeface="Avenir Black Oblique"/>
              </a:rPr>
              <a:t>El servidor que da ayuda. 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Mt 20 : 26 - 28 </a:t>
            </a:r>
          </a:p>
        </p:txBody>
      </p:sp>
    </p:spTree>
    <p:extLst>
      <p:ext uri="{BB962C8B-B14F-4D97-AF65-F5344CB8AC3E}">
        <p14:creationId xmlns:p14="http://schemas.microsoft.com/office/powerpoint/2010/main" val="3000005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80"/>
                            </p:stCondLst>
                            <p:childTnLst>
                              <p:par>
                                <p:cTn id="2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10"/>
                            </p:stCondLst>
                            <p:childTnLst>
                              <p:par>
                                <p:cTn id="3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90"/>
                            </p:stCondLst>
                            <p:childTnLst>
                              <p:par>
                                <p:cTn id="4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90"/>
                            </p:stCondLst>
                            <p:childTnLst>
                              <p:par>
                                <p:cTn id="50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40"/>
                            </p:stCondLst>
                            <p:childTnLst>
                              <p:par>
                                <p:cTn id="5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1"/>
            <a:ext cx="8064896" cy="1296145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899592" y="1628801"/>
            <a:ext cx="3672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Avenir Black Oblique"/>
                <a:cs typeface="Avenir Black Oblique"/>
              </a:rPr>
              <a:t> El sembrador que hecha la semilla.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Lc 8 : 9 -15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1.- Cinco verdades de Dios.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2.- El Libro sin Palabras.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3.- Testimonio personal.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4.- 3 Círculos.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5.- Cubo Evangelístico.</a:t>
            </a:r>
          </a:p>
        </p:txBody>
      </p:sp>
      <p:pic>
        <p:nvPicPr>
          <p:cNvPr id="3" name="Imagen 2" descr="Sembrad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628800"/>
            <a:ext cx="3507635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9900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"/>
                            </p:stCondLst>
                            <p:childTnLst>
                              <p:par>
                                <p:cTn id="6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1"/>
            <a:ext cx="8064896" cy="1296145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899592" y="2060848"/>
            <a:ext cx="367240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Avenir Black Oblique"/>
                <a:cs typeface="Avenir Black Oblique"/>
              </a:rPr>
              <a:t>El </a:t>
            </a:r>
            <a:r>
              <a:rPr lang="es-ES" sz="3200" dirty="0">
                <a:latin typeface="Avenir Black Oblique"/>
                <a:cs typeface="Avenir Black Oblique"/>
              </a:rPr>
              <a:t>pescador que hecha la red.</a:t>
            </a:r>
          </a:p>
          <a:p>
            <a:r>
              <a:rPr lang="es-ES" sz="2000" dirty="0">
                <a:latin typeface="Avenir Black Oblique"/>
                <a:cs typeface="Avenir Black Oblique"/>
              </a:rPr>
              <a:t>Mr 1 : 16 -20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1.- Buscar el hijo de Paz.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2.- Llamar a ser Discípulos.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3.- Enseñar a Otros.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4.- Los 3/3.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5.- Ser como el Maestro.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4788024" y="1844824"/>
            <a:ext cx="38164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Arial Black"/>
                <a:cs typeface="Arial Black"/>
              </a:rPr>
              <a:t>             SEGUIDME</a:t>
            </a:r>
          </a:p>
          <a:p>
            <a:endParaRPr lang="es-ES" b="1" dirty="0">
              <a:latin typeface="Arial Black"/>
              <a:cs typeface="Arial Black"/>
            </a:endParaRPr>
          </a:p>
          <a:p>
            <a:endParaRPr lang="es-ES" b="1" dirty="0" smtClean="0">
              <a:latin typeface="Arial Black"/>
              <a:cs typeface="Arial Black"/>
            </a:endParaRPr>
          </a:p>
          <a:p>
            <a:r>
              <a:rPr lang="es-ES" b="1" dirty="0" smtClean="0">
                <a:latin typeface="Arial Black"/>
                <a:cs typeface="Arial Black"/>
              </a:rPr>
              <a:t> </a:t>
            </a:r>
          </a:p>
          <a:p>
            <a:endParaRPr lang="es-ES" b="1" dirty="0">
              <a:latin typeface="Arial Black"/>
              <a:cs typeface="Arial Black"/>
            </a:endParaRPr>
          </a:p>
          <a:p>
            <a:endParaRPr lang="es-ES" b="1" dirty="0" smtClean="0">
              <a:latin typeface="Arial Black"/>
              <a:cs typeface="Arial Black"/>
            </a:endParaRPr>
          </a:p>
          <a:p>
            <a:endParaRPr lang="es-ES" b="1" dirty="0">
              <a:latin typeface="Arial Black"/>
              <a:cs typeface="Arial Black"/>
            </a:endParaRPr>
          </a:p>
          <a:p>
            <a:endParaRPr lang="es-ES" b="1" dirty="0" smtClean="0">
              <a:latin typeface="Arial Black"/>
              <a:cs typeface="Arial Black"/>
            </a:endParaRPr>
          </a:p>
          <a:p>
            <a:endParaRPr lang="es-ES" b="1" dirty="0">
              <a:latin typeface="Arial Black"/>
              <a:cs typeface="Arial Black"/>
            </a:endParaRPr>
          </a:p>
          <a:p>
            <a:endParaRPr lang="es-ES" b="1" dirty="0" smtClean="0">
              <a:latin typeface="Arial Black"/>
              <a:cs typeface="Arial Black"/>
            </a:endParaRPr>
          </a:p>
          <a:p>
            <a:endParaRPr lang="es-ES" b="1" dirty="0">
              <a:latin typeface="Arial Black"/>
              <a:cs typeface="Arial Black"/>
            </a:endParaRPr>
          </a:p>
          <a:p>
            <a:endParaRPr lang="es-ES" b="1" dirty="0" smtClean="0">
              <a:latin typeface="Arial Black"/>
              <a:cs typeface="Arial Black"/>
            </a:endParaRPr>
          </a:p>
          <a:p>
            <a:endParaRPr lang="es-ES" b="1" dirty="0">
              <a:latin typeface="Arial Black"/>
              <a:cs typeface="Arial Black"/>
            </a:endParaRPr>
          </a:p>
          <a:p>
            <a:r>
              <a:rPr lang="es-ES" b="1" dirty="0" smtClean="0">
                <a:latin typeface="Arial Black"/>
                <a:cs typeface="Arial Black"/>
              </a:rPr>
              <a:t>  Y OS HARE PESCADORES </a:t>
            </a:r>
          </a:p>
          <a:p>
            <a:r>
              <a:rPr lang="es-ES" b="1" dirty="0">
                <a:latin typeface="Arial Black"/>
                <a:cs typeface="Arial Black"/>
              </a:rPr>
              <a:t> </a:t>
            </a:r>
            <a:r>
              <a:rPr lang="es-ES" b="1" dirty="0" smtClean="0">
                <a:latin typeface="Arial Black"/>
                <a:cs typeface="Arial Black"/>
              </a:rPr>
              <a:t>         DE HOMBRES</a:t>
            </a:r>
            <a:endParaRPr lang="es-ES" b="1" dirty="0">
              <a:latin typeface="Arial Black"/>
              <a:cs typeface="Arial Black"/>
            </a:endParaRPr>
          </a:p>
        </p:txBody>
      </p:sp>
      <p:pic>
        <p:nvPicPr>
          <p:cNvPr id="12" name="Imagen 11" descr="Pescado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204864"/>
            <a:ext cx="230425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752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"/>
                            </p:stCondLst>
                            <p:childTnLst>
                              <p:par>
                                <p:cTn id="6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1"/>
            <a:ext cx="8064896" cy="1296145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0000FF"/>
                </a:solidFill>
                <a:latin typeface="Georgia"/>
                <a:cs typeface="Georgia"/>
              </a:rPr>
              <a:t>EL REINO DE DIOS</a:t>
            </a:r>
            <a:endParaRPr lang="es-EC" b="1" dirty="0">
              <a:solidFill>
                <a:srgbClr val="0000FF"/>
              </a:solidFill>
              <a:latin typeface="Georgia"/>
              <a:cs typeface="Georgia"/>
            </a:endParaRPr>
          </a:p>
        </p:txBody>
      </p:sp>
      <p:pic>
        <p:nvPicPr>
          <p:cNvPr id="6" name="Imagen 5" descr="LOGO CMC 1.png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71600" y="5517232"/>
            <a:ext cx="1656184" cy="1132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827584" y="1700808"/>
            <a:ext cx="36724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Avenir Black Oblique"/>
                <a:cs typeface="Avenir Black Oblique"/>
              </a:rPr>
              <a:t>El servidor que ayuda.</a:t>
            </a:r>
            <a:endParaRPr lang="es-ES" sz="3200" dirty="0">
              <a:latin typeface="Avenir Black Oblique"/>
              <a:cs typeface="Avenir Black Oblique"/>
            </a:endParaRPr>
          </a:p>
          <a:p>
            <a:r>
              <a:rPr lang="es-ES" sz="2000" dirty="0" smtClean="0">
                <a:latin typeface="Avenir Black Oblique"/>
                <a:cs typeface="Avenir Black Oblique"/>
              </a:rPr>
              <a:t>Mt 20 </a:t>
            </a:r>
            <a:r>
              <a:rPr lang="es-ES" sz="2000" dirty="0">
                <a:latin typeface="Avenir Black Oblique"/>
                <a:cs typeface="Avenir Black Oblique"/>
              </a:rPr>
              <a:t>: </a:t>
            </a:r>
            <a:r>
              <a:rPr lang="es-ES" sz="2000" dirty="0" smtClean="0">
                <a:latin typeface="Avenir Black Oblique"/>
                <a:cs typeface="Avenir Black Oblique"/>
              </a:rPr>
              <a:t>26 </a:t>
            </a:r>
            <a:r>
              <a:rPr lang="es-ES" sz="2000" dirty="0">
                <a:latin typeface="Avenir Black Oblique"/>
                <a:cs typeface="Avenir Black Oblique"/>
              </a:rPr>
              <a:t>-</a:t>
            </a:r>
            <a:r>
              <a:rPr lang="es-ES" sz="2000" dirty="0" smtClean="0">
                <a:latin typeface="Avenir Black Oblique"/>
                <a:cs typeface="Avenir Black Oblique"/>
              </a:rPr>
              <a:t>28</a:t>
            </a:r>
            <a:endParaRPr lang="es-ES" sz="2000" dirty="0">
              <a:latin typeface="Avenir Black Oblique"/>
              <a:cs typeface="Avenir Black Oblique"/>
            </a:endParaRPr>
          </a:p>
          <a:p>
            <a:endParaRPr lang="es-ES" sz="2000" dirty="0" smtClean="0">
              <a:latin typeface="Avenir Black Oblique"/>
              <a:cs typeface="Avenir Black Oblique"/>
            </a:endParaRPr>
          </a:p>
          <a:p>
            <a:r>
              <a:rPr lang="es-ES" sz="2000" dirty="0" smtClean="0">
                <a:latin typeface="Avenir Black Oblique"/>
                <a:cs typeface="Avenir Black Oblique"/>
              </a:rPr>
              <a:t>1.- Dar de comer.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2.- Dar de beber.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3.- Vestir al desnudo.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4.- Visitar al enfermo.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5.- Visitar el preso.</a:t>
            </a:r>
          </a:p>
          <a:p>
            <a:r>
              <a:rPr lang="es-ES" sz="2000" dirty="0" smtClean="0">
                <a:latin typeface="Avenir Black Oblique"/>
                <a:cs typeface="Avenir Black Oblique"/>
              </a:rPr>
              <a:t>6.- Dar al necesitado.</a:t>
            </a:r>
          </a:p>
        </p:txBody>
      </p:sp>
      <p:pic>
        <p:nvPicPr>
          <p:cNvPr id="3" name="Imagen 2" descr="ilbuonsamaritano3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7F7F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8800"/>
            <a:ext cx="3456384" cy="4369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930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"/>
                            </p:stCondLst>
                            <p:childTnLst>
                              <p:par>
                                <p:cTn id="7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"/>
            <a:ext cx="8064896" cy="1412776"/>
          </a:xfrm>
        </p:spPr>
        <p:txBody>
          <a:bodyPr/>
          <a:lstStyle/>
          <a:p>
            <a:r>
              <a:rPr lang="es-EC" dirty="0" smtClean="0"/>
              <a:t>.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8839200" cy="4038600"/>
          </a:xfrm>
        </p:spPr>
        <p:txBody>
          <a:bodyPr>
            <a:normAutofit/>
          </a:bodyPr>
          <a:lstStyle/>
          <a:p>
            <a:r>
              <a:rPr lang="es-EC" b="1" dirty="0" smtClean="0">
                <a:solidFill>
                  <a:srgbClr val="FF0000"/>
                </a:solidFill>
              </a:rPr>
              <a:t>     </a:t>
            </a:r>
            <a:endParaRPr lang="es-EC" b="1" dirty="0" smtClean="0"/>
          </a:p>
          <a:p>
            <a:endParaRPr lang="es-EC" dirty="0" smtClean="0"/>
          </a:p>
          <a:p>
            <a:r>
              <a:rPr lang="es-EC" dirty="0" smtClean="0"/>
              <a:t>                                                                        							 		                     </a:t>
            </a:r>
          </a:p>
        </p:txBody>
      </p:sp>
      <p:pic>
        <p:nvPicPr>
          <p:cNvPr id="4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5" name="12 Everything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0313" y="6564313"/>
            <a:ext cx="293687" cy="293687"/>
          </a:xfrm>
          <a:prstGeom prst="rect">
            <a:avLst/>
          </a:prstGeom>
        </p:spPr>
      </p:pic>
      <p:pic>
        <p:nvPicPr>
          <p:cNvPr id="7" name="Imagen 6" descr="Imagen CM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78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rchivo recuperado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Archivo recuperado 2.ppt</Template>
  <TotalTime>6127</TotalTime>
  <Words>301</Words>
  <Application>Microsoft Macintosh PowerPoint</Application>
  <PresentationFormat>Presentación en pantalla (4:3)</PresentationFormat>
  <Paragraphs>70</Paragraphs>
  <Slides>8</Slides>
  <Notes>0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Archivo recuperado 2</vt:lpstr>
      <vt:lpstr>.</vt:lpstr>
      <vt:lpstr>EL REINO DE DIOS</vt:lpstr>
      <vt:lpstr>EL REINO DE DIOS</vt:lpstr>
      <vt:lpstr>EL REINO DE DIOS</vt:lpstr>
      <vt:lpstr>EL REINO DE DIOS</vt:lpstr>
      <vt:lpstr>EL REINO DE DIOS</vt:lpstr>
      <vt:lpstr>EL REINO DE DIOS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CAMBIO DE MANTALIDAD.</dc:title>
  <dc:creator>usuario</dc:creator>
  <cp:lastModifiedBy>Victor Chong</cp:lastModifiedBy>
  <cp:revision>102</cp:revision>
  <dcterms:created xsi:type="dcterms:W3CDTF">2013-10-21T18:12:17Z</dcterms:created>
  <dcterms:modified xsi:type="dcterms:W3CDTF">2018-05-14T23:57:39Z</dcterms:modified>
</cp:coreProperties>
</file>