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jpg" ContentType="image/jpe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61" r:id="rId2"/>
    <p:sldId id="267" r:id="rId3"/>
    <p:sldId id="263" r:id="rId4"/>
    <p:sldId id="264" r:id="rId5"/>
    <p:sldId id="260" r:id="rId6"/>
    <p:sldId id="265" r:id="rId7"/>
  </p:sldIdLst>
  <p:sldSz cx="9144000" cy="6858000" type="screen4x3"/>
  <p:notesSz cx="6858000" cy="9144000"/>
  <p:defaultTextStyle>
    <a:defPPr>
      <a:defRPr lang="es-EC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5A0F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6161" autoAdjust="0"/>
  </p:normalViewPr>
  <p:slideViewPr>
    <p:cSldViewPr>
      <p:cViewPr>
        <p:scale>
          <a:sx n="100" d="100"/>
          <a:sy n="100" d="100"/>
        </p:scale>
        <p:origin x="-1584" y="-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theme" Target="theme/theme1.xml"/><Relationship Id="rId12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printerSettings" Target="printerSettings/printerSettings1.bin"/><Relationship Id="rId9" Type="http://schemas.openxmlformats.org/officeDocument/2006/relationships/presProps" Target="presProps.xml"/><Relationship Id="rId1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_tradnl" smtClean="0"/>
              <a:t>Clic para editar título</a:t>
            </a:r>
            <a:endParaRPr lang="es-ES_tradnl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_tradnl" smtClean="0"/>
              <a:t>Haga clic para modificar el estilo de subtítulo del patrón</a:t>
            </a:r>
            <a:endParaRPr lang="es-ES_tradnl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82E1BAC-BCEB-4088-BE30-6AD1659E885D}" type="datetimeFigureOut">
              <a:rPr lang="es-EC" smtClean="0"/>
              <a:pPr/>
              <a:t>18/4/18</a:t>
            </a:fld>
            <a:endParaRPr lang="es-EC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C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C3ADF1A-C4A1-4EB0-961F-C092E296CC3F}" type="slidenum">
              <a:rPr lang="es-EC" smtClean="0"/>
              <a:pPr/>
              <a:t>‹Nr.›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24756170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_tradnl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_tradnl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82E1BAC-BCEB-4088-BE30-6AD1659E885D}" type="datetimeFigureOut">
              <a:rPr lang="es-EC" smtClean="0"/>
              <a:pPr/>
              <a:t>18/4/18</a:t>
            </a:fld>
            <a:endParaRPr lang="es-EC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C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C3ADF1A-C4A1-4EB0-961F-C092E296CC3F}" type="slidenum">
              <a:rPr lang="es-EC" smtClean="0"/>
              <a:pPr/>
              <a:t>‹Nr.›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14902601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_tradnl" smtClean="0"/>
              <a:t>Clic para editar título</a:t>
            </a:r>
            <a:endParaRPr lang="es-ES_tradnl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_tradnl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82E1BAC-BCEB-4088-BE30-6AD1659E885D}" type="datetimeFigureOut">
              <a:rPr lang="es-EC" smtClean="0"/>
              <a:pPr/>
              <a:t>18/4/18</a:t>
            </a:fld>
            <a:endParaRPr lang="es-EC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C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C3ADF1A-C4A1-4EB0-961F-C092E296CC3F}" type="slidenum">
              <a:rPr lang="es-EC" smtClean="0"/>
              <a:pPr/>
              <a:t>‹Nr.›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5446966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_tradnl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_tradnl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82E1BAC-BCEB-4088-BE30-6AD1659E885D}" type="datetimeFigureOut">
              <a:rPr lang="es-EC" smtClean="0"/>
              <a:pPr/>
              <a:t>18/4/18</a:t>
            </a:fld>
            <a:endParaRPr lang="es-EC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C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C3ADF1A-C4A1-4EB0-961F-C092E296CC3F}" type="slidenum">
              <a:rPr lang="es-EC" smtClean="0"/>
              <a:pPr/>
              <a:t>‹Nr.›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13729224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_tradnl" smtClean="0"/>
              <a:t>Clic para editar título</a:t>
            </a:r>
            <a:endParaRPr lang="es-ES_tradnl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82E1BAC-BCEB-4088-BE30-6AD1659E885D}" type="datetimeFigureOut">
              <a:rPr lang="es-EC" smtClean="0"/>
              <a:pPr/>
              <a:t>18/4/18</a:t>
            </a:fld>
            <a:endParaRPr lang="es-EC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C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C3ADF1A-C4A1-4EB0-961F-C092E296CC3F}" type="slidenum">
              <a:rPr lang="es-EC" smtClean="0"/>
              <a:pPr/>
              <a:t>‹Nr.›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4358710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_tradnl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_tradnl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_tradnl"/>
          </a:p>
        </p:txBody>
      </p:sp>
      <p:sp>
        <p:nvSpPr>
          <p:cNvPr id="5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82E1BAC-BCEB-4088-BE30-6AD1659E885D}" type="datetimeFigureOut">
              <a:rPr lang="es-EC" smtClean="0"/>
              <a:pPr/>
              <a:t>18/4/18</a:t>
            </a:fld>
            <a:endParaRPr lang="es-EC"/>
          </a:p>
        </p:txBody>
      </p:sp>
      <p:sp>
        <p:nvSpPr>
          <p:cNvPr id="6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C"/>
          </a:p>
        </p:txBody>
      </p:sp>
      <p:sp>
        <p:nvSpPr>
          <p:cNvPr id="7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C3ADF1A-C4A1-4EB0-961F-C092E296CC3F}" type="slidenum">
              <a:rPr lang="es-EC" smtClean="0"/>
              <a:pPr/>
              <a:t>‹Nr.›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39299722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_tradnl" smtClean="0"/>
              <a:t>Clic para editar título</a:t>
            </a:r>
            <a:endParaRPr lang="es-ES_tradnl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_tradnl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_tradnl"/>
          </a:p>
        </p:txBody>
      </p:sp>
      <p:sp>
        <p:nvSpPr>
          <p:cNvPr id="7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82E1BAC-BCEB-4088-BE30-6AD1659E885D}" type="datetimeFigureOut">
              <a:rPr lang="es-EC" smtClean="0"/>
              <a:pPr/>
              <a:t>18/4/18</a:t>
            </a:fld>
            <a:endParaRPr lang="es-EC"/>
          </a:p>
        </p:txBody>
      </p:sp>
      <p:sp>
        <p:nvSpPr>
          <p:cNvPr id="8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C"/>
          </a:p>
        </p:txBody>
      </p:sp>
      <p:sp>
        <p:nvSpPr>
          <p:cNvPr id="9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C3ADF1A-C4A1-4EB0-961F-C092E296CC3F}" type="slidenum">
              <a:rPr lang="es-EC" smtClean="0"/>
              <a:pPr/>
              <a:t>‹Nr.›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30934017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_tradnl"/>
          </a:p>
        </p:txBody>
      </p:sp>
      <p:sp>
        <p:nvSpPr>
          <p:cNvPr id="3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82E1BAC-BCEB-4088-BE30-6AD1659E885D}" type="datetimeFigureOut">
              <a:rPr lang="es-EC" smtClean="0"/>
              <a:pPr/>
              <a:t>18/4/18</a:t>
            </a:fld>
            <a:endParaRPr lang="es-EC"/>
          </a:p>
        </p:txBody>
      </p:sp>
      <p:sp>
        <p:nvSpPr>
          <p:cNvPr id="4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C"/>
          </a:p>
        </p:txBody>
      </p:sp>
      <p:sp>
        <p:nvSpPr>
          <p:cNvPr id="5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C3ADF1A-C4A1-4EB0-961F-C092E296CC3F}" type="slidenum">
              <a:rPr lang="es-EC" smtClean="0"/>
              <a:pPr/>
              <a:t>‹Nr.›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33431967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82E1BAC-BCEB-4088-BE30-6AD1659E885D}" type="datetimeFigureOut">
              <a:rPr lang="es-EC" smtClean="0"/>
              <a:pPr/>
              <a:t>18/4/18</a:t>
            </a:fld>
            <a:endParaRPr lang="es-EC"/>
          </a:p>
        </p:txBody>
      </p:sp>
      <p:sp>
        <p:nvSpPr>
          <p:cNvPr id="3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C"/>
          </a:p>
        </p:txBody>
      </p:sp>
      <p:sp>
        <p:nvSpPr>
          <p:cNvPr id="4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C3ADF1A-C4A1-4EB0-961F-C092E296CC3F}" type="slidenum">
              <a:rPr lang="es-EC" smtClean="0"/>
              <a:pPr/>
              <a:t>‹Nr.›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186614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_tradnl" smtClean="0"/>
              <a:t>Clic para editar título</a:t>
            </a:r>
            <a:endParaRPr lang="es-ES_tradnl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_tradnl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5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82E1BAC-BCEB-4088-BE30-6AD1659E885D}" type="datetimeFigureOut">
              <a:rPr lang="es-EC" smtClean="0"/>
              <a:pPr/>
              <a:t>18/4/18</a:t>
            </a:fld>
            <a:endParaRPr lang="es-EC"/>
          </a:p>
        </p:txBody>
      </p:sp>
      <p:sp>
        <p:nvSpPr>
          <p:cNvPr id="6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C"/>
          </a:p>
        </p:txBody>
      </p:sp>
      <p:sp>
        <p:nvSpPr>
          <p:cNvPr id="7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C3ADF1A-C4A1-4EB0-961F-C092E296CC3F}" type="slidenum">
              <a:rPr lang="es-EC" smtClean="0"/>
              <a:pPr/>
              <a:t>‹Nr.›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4794089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_tradnl" smtClean="0"/>
              <a:t>Clic para editar título</a:t>
            </a:r>
            <a:endParaRPr lang="es-ES_tradnl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s-ES_tradnl" noProof="0" smtClean="0"/>
              <a:t>Arrastre la imagen al marcador de posición o haga clic en el icono para agregar</a:t>
            </a:r>
            <a:endParaRPr lang="es-ES_tradnl" noProof="0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5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82E1BAC-BCEB-4088-BE30-6AD1659E885D}" type="datetimeFigureOut">
              <a:rPr lang="es-EC" smtClean="0"/>
              <a:pPr/>
              <a:t>18/4/18</a:t>
            </a:fld>
            <a:endParaRPr lang="es-EC"/>
          </a:p>
        </p:txBody>
      </p:sp>
      <p:sp>
        <p:nvSpPr>
          <p:cNvPr id="6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C"/>
          </a:p>
        </p:txBody>
      </p:sp>
      <p:sp>
        <p:nvSpPr>
          <p:cNvPr id="7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C3ADF1A-C4A1-4EB0-961F-C092E296CC3F}" type="slidenum">
              <a:rPr lang="es-EC" smtClean="0"/>
              <a:pPr/>
              <a:t>‹Nr.›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28488749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Marcador de título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_tradnl"/>
              <a:t>Clic para editar título</a:t>
            </a:r>
          </a:p>
        </p:txBody>
      </p:sp>
      <p:sp>
        <p:nvSpPr>
          <p:cNvPr id="1027" name="Marcador de texto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_tradnl"/>
              <a:t>Haga clic para modificar el estilo de texto del patrón</a:t>
            </a:r>
          </a:p>
          <a:p>
            <a:pPr lvl="1"/>
            <a:r>
              <a:rPr lang="es-ES_tradnl"/>
              <a:t>Segundo nivel</a:t>
            </a:r>
          </a:p>
          <a:p>
            <a:pPr lvl="2"/>
            <a:r>
              <a:rPr lang="es-ES_tradnl"/>
              <a:t>Tercer nivel</a:t>
            </a:r>
          </a:p>
          <a:p>
            <a:pPr lvl="3"/>
            <a:r>
              <a:rPr lang="es-ES_tradnl"/>
              <a:t>Cuarto nivel</a:t>
            </a:r>
          </a:p>
          <a:p>
            <a:pPr lvl="4"/>
            <a:r>
              <a:rPr lang="es-ES_tradnl"/>
              <a:t>Quinto nivel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fld id="{D82E1BAC-BCEB-4088-BE30-6AD1659E885D}" type="datetimeFigureOut">
              <a:rPr lang="es-EC" smtClean="0"/>
              <a:pPr/>
              <a:t>18/4/18</a:t>
            </a:fld>
            <a:endParaRPr lang="es-EC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endParaRPr lang="es-EC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fld id="{3C3ADF1A-C4A1-4EB0-961F-C092E296CC3F}" type="slidenum">
              <a:rPr lang="es-EC" smtClean="0"/>
              <a:pPr/>
              <a:t>‹Nr.›</a:t>
            </a:fld>
            <a:endParaRPr lang="es-EC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457200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ＭＳ Ｐゴシック" charset="0"/>
          <a:cs typeface="ＭＳ Ｐゴシック" charset="0"/>
        </a:defRPr>
      </a:lvl1pPr>
      <a:lvl2pPr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2pPr>
      <a:lvl3pPr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3pPr>
      <a:lvl4pPr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4pPr>
      <a:lvl5pPr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5pPr>
      <a:lvl6pPr marL="4572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6pPr>
      <a:lvl7pPr marL="9144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7pPr>
      <a:lvl8pPr marL="13716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8pPr>
      <a:lvl9pPr marL="18288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9pPr>
    </p:titleStyle>
    <p:bodyStyle>
      <a:lvl1pPr marL="342900" indent="-34290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742950" indent="-28575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ＭＳ Ｐゴシック" charset="0"/>
          <a:cs typeface="+mn-cs"/>
        </a:defRPr>
      </a:lvl2pPr>
      <a:lvl3pPr marL="1143000" indent="-22860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ＭＳ Ｐゴシック" charset="0"/>
          <a:cs typeface="+mn-cs"/>
        </a:defRPr>
      </a:lvl3pPr>
      <a:lvl4pPr marL="1600200" indent="-22860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ＭＳ Ｐゴシック" charset="0"/>
          <a:cs typeface="+mn-cs"/>
        </a:defRPr>
      </a:lvl4pPr>
      <a:lvl5pPr marL="2057400" indent="-22860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ＭＳ Ｐゴシック" charset="0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_tradnl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4" Type="http://schemas.openxmlformats.org/officeDocument/2006/relationships/image" Target="../media/image1.png"/><Relationship Id="rId5" Type="http://schemas.openxmlformats.org/officeDocument/2006/relationships/image" Target="../media/image2.jpg"/><Relationship Id="rId1" Type="http://schemas.microsoft.com/office/2007/relationships/media" Target="file://localhost/Users/DIOSESAMOR/Music/iTunes/iTunes%20Media/Music/Lifehouse/No%20Name%20Face/12%20Everything.mp3" TargetMode="External"/><Relationship Id="rId2" Type="http://schemas.openxmlformats.org/officeDocument/2006/relationships/audio" Target="file://localhost/Users/DIOSESAMOR/Music/iTunes/iTunes%20Media/Music/Lifehouse/No%20Name%20Face/12%20Everything.mp3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4" Type="http://schemas.openxmlformats.org/officeDocument/2006/relationships/image" Target="../media/image1.png"/><Relationship Id="rId5" Type="http://schemas.openxmlformats.org/officeDocument/2006/relationships/image" Target="../media/image3.png"/><Relationship Id="rId1" Type="http://schemas.microsoft.com/office/2007/relationships/media" Target="file://localhost/Users/DIOSESAMOR/Music/iTunes/iTunes%20Media/Music/Lifehouse/No%20Name%20Face/12%20Everything.mp3" TargetMode="External"/><Relationship Id="rId2" Type="http://schemas.openxmlformats.org/officeDocument/2006/relationships/audio" Target="file://localhost/Users/DIOSESAMOR/Music/iTunes/iTunes%20Media/Music/Lifehouse/No%20Name%20Face/12%20Everything.mp3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4" Type="http://schemas.openxmlformats.org/officeDocument/2006/relationships/image" Target="../media/image1.png"/><Relationship Id="rId5" Type="http://schemas.openxmlformats.org/officeDocument/2006/relationships/image" Target="../media/image3.png"/><Relationship Id="rId1" Type="http://schemas.microsoft.com/office/2007/relationships/media" Target="file://localhost/Users/DIOSESAMOR/Music/iTunes/iTunes%20Media/Music/Lifehouse/No%20Name%20Face/12%20Everything.mp3" TargetMode="External"/><Relationship Id="rId2" Type="http://schemas.openxmlformats.org/officeDocument/2006/relationships/audio" Target="file://localhost/Users/DIOSESAMOR/Music/iTunes/iTunes%20Media/Music/Lifehouse/No%20Name%20Face/12%20Everything.mp3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4" Type="http://schemas.openxmlformats.org/officeDocument/2006/relationships/image" Target="../media/image1.png"/><Relationship Id="rId1" Type="http://schemas.microsoft.com/office/2007/relationships/media" Target="file://localhost/Users/DIOSESAMOR/Music/iTunes/iTunes%20Media/Music/Lifehouse/No%20Name%20Face/12%20Everything.mp3" TargetMode="External"/><Relationship Id="rId2" Type="http://schemas.openxmlformats.org/officeDocument/2006/relationships/audio" Target="file://localhost/Users/DIOSESAMOR/Music/iTunes/iTunes%20Media/Music/Lifehouse/No%20Name%20Face/12%20Everything.mp3" TargetMode="Externa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4" Type="http://schemas.openxmlformats.org/officeDocument/2006/relationships/image" Target="../media/image1.png"/><Relationship Id="rId5" Type="http://schemas.openxmlformats.org/officeDocument/2006/relationships/image" Target="../media/image2.jpg"/><Relationship Id="rId1" Type="http://schemas.microsoft.com/office/2007/relationships/media" Target="file://localhost/Users/DIOSESAMOR/Music/iTunes/iTunes%20Media/Music/Lifehouse/No%20Name%20Face/12%20Everything.mp3" TargetMode="External"/><Relationship Id="rId2" Type="http://schemas.openxmlformats.org/officeDocument/2006/relationships/audio" Target="file://localhost/Users/DIOSESAMOR/Music/iTunes/iTunes%20Media/Music/Lifehouse/No%20Name%20Face/12%20Everything.mp3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539552" y="1"/>
            <a:ext cx="8064896" cy="1412776"/>
          </a:xfrm>
        </p:spPr>
        <p:txBody>
          <a:bodyPr/>
          <a:lstStyle/>
          <a:p>
            <a:r>
              <a:rPr lang="es-EC" dirty="0" smtClean="0"/>
              <a:t>.</a:t>
            </a:r>
            <a:endParaRPr lang="es-EC" dirty="0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0" y="2133600"/>
            <a:ext cx="8839200" cy="4038600"/>
          </a:xfrm>
        </p:spPr>
        <p:txBody>
          <a:bodyPr>
            <a:normAutofit/>
          </a:bodyPr>
          <a:lstStyle/>
          <a:p>
            <a:r>
              <a:rPr lang="es-EC" b="1" dirty="0" smtClean="0">
                <a:solidFill>
                  <a:srgbClr val="FF0000"/>
                </a:solidFill>
              </a:rPr>
              <a:t>     </a:t>
            </a:r>
            <a:endParaRPr lang="es-EC" b="1" dirty="0" smtClean="0"/>
          </a:p>
          <a:p>
            <a:endParaRPr lang="es-EC" dirty="0" smtClean="0"/>
          </a:p>
          <a:p>
            <a:r>
              <a:rPr lang="es-EC" dirty="0" smtClean="0"/>
              <a:t>                                                                        							 		                     </a:t>
            </a:r>
          </a:p>
        </p:txBody>
      </p:sp>
      <p:pic>
        <p:nvPicPr>
          <p:cNvPr id="4" name="12 Everything.mp3">
            <a:hlinkClick r:id="" action="ppaction://media"/>
          </p:cNvPr>
          <p:cNvPicPr>
            <a:picLocks noRot="1"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850313" y="6564313"/>
            <a:ext cx="293687" cy="293687"/>
          </a:xfrm>
          <a:prstGeom prst="rect">
            <a:avLst/>
          </a:prstGeom>
        </p:spPr>
      </p:pic>
      <p:pic>
        <p:nvPicPr>
          <p:cNvPr id="5" name="12 Everything.mp3">
            <a:hlinkClick r:id="" action="ppaction://media"/>
          </p:cNvPr>
          <p:cNvPicPr>
            <a:picLocks noRot="1"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850313" y="6564313"/>
            <a:ext cx="293687" cy="293687"/>
          </a:xfrm>
          <a:prstGeom prst="rect">
            <a:avLst/>
          </a:prstGeom>
        </p:spPr>
      </p:pic>
      <p:pic>
        <p:nvPicPr>
          <p:cNvPr id="7" name="Imagen 6" descr="Imagen CMC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921647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6801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audio>
              <p:cMediaNode>
                <p:cTn id="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539552" y="1"/>
            <a:ext cx="8064896" cy="1412776"/>
          </a:xfrm>
        </p:spPr>
        <p:txBody>
          <a:bodyPr>
            <a:normAutofit fontScale="90000"/>
          </a:bodyPr>
          <a:lstStyle/>
          <a:p>
            <a:r>
              <a:rPr lang="es-EC" b="1" dirty="0" smtClean="0">
                <a:solidFill>
                  <a:srgbClr val="0000FF"/>
                </a:solidFill>
                <a:latin typeface="Georgia"/>
                <a:cs typeface="Georgia"/>
              </a:rPr>
              <a:t>CAMBIO DE MENTALIDAD</a:t>
            </a:r>
            <a:endParaRPr lang="es-EC" b="1" dirty="0">
              <a:solidFill>
                <a:srgbClr val="0000FF"/>
              </a:solidFill>
              <a:latin typeface="Georgia"/>
              <a:cs typeface="Georgia"/>
            </a:endParaRPr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395536" y="1700808"/>
            <a:ext cx="8064896" cy="4831432"/>
          </a:xfrm>
        </p:spPr>
        <p:txBody>
          <a:bodyPr>
            <a:normAutofit fontScale="92500" lnSpcReduction="10000"/>
          </a:bodyPr>
          <a:lstStyle/>
          <a:p>
            <a:r>
              <a:rPr lang="es-EC" b="1" dirty="0" smtClean="0">
                <a:solidFill>
                  <a:schemeClr val="tx1"/>
                </a:solidFill>
              </a:rPr>
              <a:t>  HAYA ,PUES, EN  VOSOTROS  ESTE  SENTIR  QUE</a:t>
            </a:r>
          </a:p>
          <a:p>
            <a:r>
              <a:rPr lang="es-EC" b="1" dirty="0" smtClean="0">
                <a:solidFill>
                  <a:schemeClr val="tx1"/>
                </a:solidFill>
              </a:rPr>
              <a:t> </a:t>
            </a:r>
            <a:endParaRPr lang="es-EC" b="1" dirty="0">
              <a:solidFill>
                <a:schemeClr val="tx1"/>
              </a:solidFill>
            </a:endParaRPr>
          </a:p>
          <a:p>
            <a:r>
              <a:rPr lang="es-EC" b="1" dirty="0" smtClean="0">
                <a:solidFill>
                  <a:schemeClr val="tx1"/>
                </a:solidFill>
              </a:rPr>
              <a:t>HUBO  EN CRISTO JESÚS   ..…………………………</a:t>
            </a:r>
            <a:r>
              <a:rPr lang="es-EC" b="1" dirty="0" smtClean="0">
                <a:solidFill>
                  <a:srgbClr val="FF0000"/>
                </a:solidFill>
              </a:rPr>
              <a:t>	  </a:t>
            </a:r>
          </a:p>
          <a:p>
            <a:r>
              <a:rPr lang="es-EC" b="1" dirty="0" smtClean="0">
                <a:solidFill>
                  <a:srgbClr val="FF0000"/>
                </a:solidFill>
              </a:rPr>
              <a:t>   </a:t>
            </a:r>
          </a:p>
          <a:p>
            <a:endParaRPr lang="es-EC" dirty="0" smtClean="0"/>
          </a:p>
          <a:p>
            <a:r>
              <a:rPr lang="es-EC" b="1" dirty="0" smtClean="0">
                <a:solidFill>
                  <a:schemeClr val="tx1"/>
                </a:solidFill>
                <a:latin typeface="Georgia"/>
                <a:cs typeface="Georgia"/>
              </a:rPr>
              <a:t>FILIPENSES 2 : 5</a:t>
            </a:r>
          </a:p>
          <a:p>
            <a:endParaRPr lang="es-EC" dirty="0" smtClean="0"/>
          </a:p>
          <a:p>
            <a:r>
              <a:rPr lang="es-EC" dirty="0" smtClean="0"/>
              <a:t>                                                                        							 		                     </a:t>
            </a:r>
          </a:p>
        </p:txBody>
      </p:sp>
      <p:pic>
        <p:nvPicPr>
          <p:cNvPr id="4" name="12 Everything.mp3">
            <a:hlinkClick r:id="" action="ppaction://media"/>
          </p:cNvPr>
          <p:cNvPicPr>
            <a:picLocks noRot="1"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850313" y="6564313"/>
            <a:ext cx="293687" cy="293687"/>
          </a:xfrm>
          <a:prstGeom prst="rect">
            <a:avLst/>
          </a:prstGeom>
        </p:spPr>
      </p:pic>
      <p:pic>
        <p:nvPicPr>
          <p:cNvPr id="5" name="12 Everything.mp3">
            <a:hlinkClick r:id="" action="ppaction://media"/>
          </p:cNvPr>
          <p:cNvPicPr>
            <a:picLocks noRot="1"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850313" y="6564313"/>
            <a:ext cx="293687" cy="293687"/>
          </a:xfrm>
          <a:prstGeom prst="rect">
            <a:avLst/>
          </a:prstGeom>
        </p:spPr>
      </p:pic>
      <p:pic>
        <p:nvPicPr>
          <p:cNvPr id="6" name="Imagen 5" descr="LOGO CMC 1.png"/>
          <p:cNvPicPr>
            <a:picLocks noChangeAspect="1"/>
          </p:cNvPicPr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323528" y="5517232"/>
            <a:ext cx="1656184" cy="113243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392219819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2" dur="36801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4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audio>
              <p:cMediaNode>
                <p:cTn id="4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539552" y="1"/>
            <a:ext cx="8064896" cy="1412776"/>
          </a:xfrm>
        </p:spPr>
        <p:txBody>
          <a:bodyPr>
            <a:normAutofit/>
          </a:bodyPr>
          <a:lstStyle/>
          <a:p>
            <a:r>
              <a:rPr lang="es-EC" dirty="0" smtClean="0">
                <a:solidFill>
                  <a:srgbClr val="0000FF"/>
                </a:solidFill>
                <a:latin typeface="Georgia"/>
                <a:cs typeface="Georgia"/>
              </a:rPr>
              <a:t>CAMBIO DE MENTALIDAD</a:t>
            </a:r>
            <a:endParaRPr lang="es-EC" dirty="0">
              <a:solidFill>
                <a:srgbClr val="0000FF"/>
              </a:solidFill>
              <a:latin typeface="Georgia"/>
              <a:cs typeface="Georgia"/>
            </a:endParaRPr>
          </a:p>
        </p:txBody>
      </p:sp>
      <p:pic>
        <p:nvPicPr>
          <p:cNvPr id="4" name="12 Everything.mp3">
            <a:hlinkClick r:id="" action="ppaction://media"/>
          </p:cNvPr>
          <p:cNvPicPr>
            <a:picLocks noRot="1"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850313" y="6564313"/>
            <a:ext cx="293687" cy="293687"/>
          </a:xfrm>
          <a:prstGeom prst="rect">
            <a:avLst/>
          </a:prstGeom>
        </p:spPr>
      </p:pic>
      <p:pic>
        <p:nvPicPr>
          <p:cNvPr id="5" name="12 Everything.mp3">
            <a:hlinkClick r:id="" action="ppaction://media"/>
          </p:cNvPr>
          <p:cNvPicPr>
            <a:picLocks noRot="1"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850313" y="6564313"/>
            <a:ext cx="293687" cy="293687"/>
          </a:xfrm>
          <a:prstGeom prst="rect">
            <a:avLst/>
          </a:prstGeom>
        </p:spPr>
      </p:pic>
      <p:pic>
        <p:nvPicPr>
          <p:cNvPr id="6" name="Imagen 5" descr="LOGO CMC 1.png"/>
          <p:cNvPicPr>
            <a:picLocks noChangeAspect="1"/>
          </p:cNvPicPr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323528" y="5517232"/>
            <a:ext cx="1656184" cy="113243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8" name="CuadroTexto 7"/>
          <p:cNvSpPr txBox="1"/>
          <p:nvPr/>
        </p:nvSpPr>
        <p:spPr>
          <a:xfrm>
            <a:off x="5220072" y="1628800"/>
            <a:ext cx="2898423" cy="369332"/>
          </a:xfrm>
          <a:prstGeom prst="rect">
            <a:avLst/>
          </a:prstGeom>
          <a:solidFill>
            <a:schemeClr val="bg2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s-ES" dirty="0" smtClean="0"/>
              <a:t>    NEGOCIO DE MI PADRE </a:t>
            </a:r>
            <a:endParaRPr lang="es-ES" dirty="0"/>
          </a:p>
        </p:txBody>
      </p:sp>
      <p:sp>
        <p:nvSpPr>
          <p:cNvPr id="9" name="CuadroTexto 8"/>
          <p:cNvSpPr txBox="1"/>
          <p:nvPr/>
        </p:nvSpPr>
        <p:spPr>
          <a:xfrm>
            <a:off x="5220072" y="2276872"/>
            <a:ext cx="2880320" cy="369332"/>
          </a:xfrm>
          <a:prstGeom prst="rect">
            <a:avLst/>
          </a:prstGeom>
          <a:solidFill>
            <a:schemeClr val="bg2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s-ES" dirty="0" smtClean="0"/>
              <a:t>       NEGOCIO DE ALMAS </a:t>
            </a:r>
            <a:endParaRPr lang="es-ES" dirty="0"/>
          </a:p>
        </p:txBody>
      </p:sp>
      <p:sp>
        <p:nvSpPr>
          <p:cNvPr id="10" name="CuadroTexto 9"/>
          <p:cNvSpPr txBox="1"/>
          <p:nvPr/>
        </p:nvSpPr>
        <p:spPr>
          <a:xfrm>
            <a:off x="755576" y="1988840"/>
            <a:ext cx="2168157" cy="369332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s-ES" dirty="0" smtClean="0"/>
              <a:t> SAN LUCAS 2 :49 </a:t>
            </a:r>
            <a:endParaRPr lang="es-ES" dirty="0"/>
          </a:p>
        </p:txBody>
      </p:sp>
      <p:cxnSp>
        <p:nvCxnSpPr>
          <p:cNvPr id="12" name="Conector recto de flecha 11"/>
          <p:cNvCxnSpPr/>
          <p:nvPr/>
        </p:nvCxnSpPr>
        <p:spPr>
          <a:xfrm flipV="1">
            <a:off x="3059832" y="1844824"/>
            <a:ext cx="2016224" cy="216024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" name="Conector recto de flecha 15"/>
          <p:cNvCxnSpPr/>
          <p:nvPr/>
        </p:nvCxnSpPr>
        <p:spPr>
          <a:xfrm>
            <a:off x="3059832" y="2204864"/>
            <a:ext cx="2016224" cy="288032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0" name="CuadroTexto 19"/>
          <p:cNvSpPr txBox="1"/>
          <p:nvPr/>
        </p:nvSpPr>
        <p:spPr>
          <a:xfrm>
            <a:off x="755576" y="3869432"/>
            <a:ext cx="2308609" cy="646331"/>
          </a:xfrm>
          <a:prstGeom prst="rect">
            <a:avLst/>
          </a:prstGeom>
          <a:solidFill>
            <a:schemeClr val="bg2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s-ES" dirty="0" smtClean="0"/>
              <a:t> SAN MATEO 3:16-17</a:t>
            </a:r>
          </a:p>
          <a:p>
            <a:r>
              <a:rPr lang="es-ES" dirty="0" smtClean="0"/>
              <a:t>  Bautismo en Agua </a:t>
            </a:r>
            <a:endParaRPr lang="es-ES" dirty="0"/>
          </a:p>
        </p:txBody>
      </p:sp>
      <p:sp>
        <p:nvSpPr>
          <p:cNvPr id="21" name="CuadroTexto 20"/>
          <p:cNvSpPr txBox="1"/>
          <p:nvPr/>
        </p:nvSpPr>
        <p:spPr>
          <a:xfrm>
            <a:off x="5220072" y="3861048"/>
            <a:ext cx="2880320" cy="369332"/>
          </a:xfrm>
          <a:prstGeom prst="rect">
            <a:avLst/>
          </a:prstGeom>
          <a:solidFill>
            <a:schemeClr val="bg2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s-ES" dirty="0" smtClean="0"/>
              <a:t>    ESPIRITU SANTO Hch 1:8 </a:t>
            </a:r>
            <a:endParaRPr lang="es-ES" dirty="0"/>
          </a:p>
        </p:txBody>
      </p:sp>
      <p:sp>
        <p:nvSpPr>
          <p:cNvPr id="23" name="CuadroTexto 22"/>
          <p:cNvSpPr txBox="1"/>
          <p:nvPr/>
        </p:nvSpPr>
        <p:spPr>
          <a:xfrm>
            <a:off x="5220072" y="3068960"/>
            <a:ext cx="2880320" cy="369332"/>
          </a:xfrm>
          <a:prstGeom prst="rect">
            <a:avLst/>
          </a:prstGeom>
          <a:solidFill>
            <a:schemeClr val="bg2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s-ES" dirty="0" smtClean="0"/>
              <a:t>    CIELOS ABIERTOS Jn 1:51 </a:t>
            </a:r>
            <a:endParaRPr lang="es-ES" dirty="0"/>
          </a:p>
        </p:txBody>
      </p:sp>
      <p:sp>
        <p:nvSpPr>
          <p:cNvPr id="24" name="CuadroTexto 23"/>
          <p:cNvSpPr txBox="1"/>
          <p:nvPr/>
        </p:nvSpPr>
        <p:spPr>
          <a:xfrm>
            <a:off x="5220072" y="4653136"/>
            <a:ext cx="2929252" cy="646331"/>
          </a:xfrm>
          <a:prstGeom prst="rect">
            <a:avLst/>
          </a:prstGeom>
          <a:solidFill>
            <a:schemeClr val="bg2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s-ES" dirty="0" smtClean="0"/>
              <a:t>       RESPALDO DEL PADRE </a:t>
            </a:r>
          </a:p>
          <a:p>
            <a:r>
              <a:rPr lang="es-ES" dirty="0"/>
              <a:t> </a:t>
            </a:r>
            <a:r>
              <a:rPr lang="es-ES" dirty="0" smtClean="0"/>
              <a:t>                Jn 3:35 </a:t>
            </a:r>
            <a:endParaRPr lang="es-ES" dirty="0"/>
          </a:p>
        </p:txBody>
      </p:sp>
      <p:cxnSp>
        <p:nvCxnSpPr>
          <p:cNvPr id="25" name="Conector recto de flecha 24"/>
          <p:cNvCxnSpPr/>
          <p:nvPr/>
        </p:nvCxnSpPr>
        <p:spPr>
          <a:xfrm flipV="1">
            <a:off x="3131840" y="3356992"/>
            <a:ext cx="2016224" cy="576064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6" name="Conector recto de flecha 25"/>
          <p:cNvCxnSpPr/>
          <p:nvPr/>
        </p:nvCxnSpPr>
        <p:spPr>
          <a:xfrm flipV="1">
            <a:off x="3131840" y="4077072"/>
            <a:ext cx="1944216" cy="144016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7" name="Conector recto de flecha 26"/>
          <p:cNvCxnSpPr/>
          <p:nvPr/>
        </p:nvCxnSpPr>
        <p:spPr>
          <a:xfrm>
            <a:off x="3131840" y="4437112"/>
            <a:ext cx="2016224" cy="504056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8260121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5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6" fill="hold">
                      <p:stCondLst>
                        <p:cond delay="0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9" dur="36801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9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audio>
              <p:cMediaNode>
                <p:cTn id="9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2" grpId="0"/>
      <p:bldP spid="8" grpId="0" animBg="1"/>
      <p:bldP spid="9" grpId="0" animBg="1"/>
      <p:bldP spid="10" grpId="0" animBg="1"/>
      <p:bldP spid="20" grpId="0" animBg="1"/>
      <p:bldP spid="21" grpId="0" animBg="1"/>
      <p:bldP spid="23" grpId="0" animBg="1"/>
      <p:bldP spid="2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539552" y="1"/>
            <a:ext cx="8064896" cy="1412776"/>
          </a:xfrm>
        </p:spPr>
        <p:txBody>
          <a:bodyPr>
            <a:normAutofit/>
          </a:bodyPr>
          <a:lstStyle/>
          <a:p>
            <a:r>
              <a:rPr lang="es-EC" dirty="0" smtClean="0">
                <a:solidFill>
                  <a:srgbClr val="0000FF"/>
                </a:solidFill>
                <a:latin typeface="Georgia"/>
                <a:cs typeface="Georgia"/>
              </a:rPr>
              <a:t>CAMBIO DE MENTALIDAD</a:t>
            </a:r>
            <a:endParaRPr lang="es-EC" dirty="0">
              <a:solidFill>
                <a:srgbClr val="0000FF"/>
              </a:solidFill>
              <a:latin typeface="Georgia"/>
              <a:cs typeface="Georgia"/>
            </a:endParaRPr>
          </a:p>
        </p:txBody>
      </p:sp>
      <p:pic>
        <p:nvPicPr>
          <p:cNvPr id="4" name="12 Everything.mp3">
            <a:hlinkClick r:id="" action="ppaction://media"/>
          </p:cNvPr>
          <p:cNvPicPr>
            <a:picLocks noRot="1"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850313" y="6564313"/>
            <a:ext cx="293687" cy="293687"/>
          </a:xfrm>
          <a:prstGeom prst="rect">
            <a:avLst/>
          </a:prstGeom>
        </p:spPr>
      </p:pic>
      <p:pic>
        <p:nvPicPr>
          <p:cNvPr id="5" name="12 Everything.mp3">
            <a:hlinkClick r:id="" action="ppaction://media"/>
          </p:cNvPr>
          <p:cNvPicPr>
            <a:picLocks noRot="1"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850313" y="6564313"/>
            <a:ext cx="293687" cy="293687"/>
          </a:xfrm>
          <a:prstGeom prst="rect">
            <a:avLst/>
          </a:prstGeom>
        </p:spPr>
      </p:pic>
      <p:sp>
        <p:nvSpPr>
          <p:cNvPr id="8" name="CuadroTexto 7"/>
          <p:cNvSpPr txBox="1"/>
          <p:nvPr/>
        </p:nvSpPr>
        <p:spPr>
          <a:xfrm>
            <a:off x="5148064" y="1268760"/>
            <a:ext cx="2898423" cy="369332"/>
          </a:xfrm>
          <a:prstGeom prst="rect">
            <a:avLst/>
          </a:prstGeom>
          <a:solidFill>
            <a:schemeClr val="bg2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s-ES" dirty="0" smtClean="0"/>
              <a:t>               PREDICAR </a:t>
            </a:r>
            <a:endParaRPr lang="es-ES" dirty="0"/>
          </a:p>
        </p:txBody>
      </p:sp>
      <p:sp>
        <p:nvSpPr>
          <p:cNvPr id="9" name="CuadroTexto 8"/>
          <p:cNvSpPr txBox="1"/>
          <p:nvPr/>
        </p:nvSpPr>
        <p:spPr>
          <a:xfrm>
            <a:off x="5148064" y="1772816"/>
            <a:ext cx="2880320" cy="369332"/>
          </a:xfrm>
          <a:prstGeom prst="rect">
            <a:avLst/>
          </a:prstGeom>
          <a:solidFill>
            <a:schemeClr val="bg2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s-ES" dirty="0" smtClean="0"/>
              <a:t>               ENSEÑAR </a:t>
            </a:r>
            <a:endParaRPr lang="es-ES" dirty="0"/>
          </a:p>
        </p:txBody>
      </p:sp>
      <p:sp>
        <p:nvSpPr>
          <p:cNvPr id="10" name="CuadroTexto 9"/>
          <p:cNvSpPr txBox="1"/>
          <p:nvPr/>
        </p:nvSpPr>
        <p:spPr>
          <a:xfrm>
            <a:off x="755576" y="1484784"/>
            <a:ext cx="2304256" cy="92333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s-ES" dirty="0" smtClean="0"/>
              <a:t> SAN MATEO 4 : 17</a:t>
            </a:r>
          </a:p>
          <a:p>
            <a:r>
              <a:rPr lang="es-ES" dirty="0" smtClean="0"/>
              <a:t> SAN LUCAS 4:15</a:t>
            </a:r>
          </a:p>
          <a:p>
            <a:r>
              <a:rPr lang="es-ES" dirty="0" smtClean="0"/>
              <a:t>SAN MARCOS 10:45 </a:t>
            </a:r>
            <a:endParaRPr lang="es-ES" dirty="0"/>
          </a:p>
        </p:txBody>
      </p:sp>
      <p:cxnSp>
        <p:nvCxnSpPr>
          <p:cNvPr id="12" name="Conector recto de flecha 11"/>
          <p:cNvCxnSpPr/>
          <p:nvPr/>
        </p:nvCxnSpPr>
        <p:spPr>
          <a:xfrm flipV="1">
            <a:off x="3131840" y="1484784"/>
            <a:ext cx="1944216" cy="144016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" name="Conector recto de flecha 15"/>
          <p:cNvCxnSpPr/>
          <p:nvPr/>
        </p:nvCxnSpPr>
        <p:spPr>
          <a:xfrm>
            <a:off x="3131840" y="1916832"/>
            <a:ext cx="1944216" cy="7200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0" name="CuadroTexto 19"/>
          <p:cNvSpPr txBox="1"/>
          <p:nvPr/>
        </p:nvSpPr>
        <p:spPr>
          <a:xfrm>
            <a:off x="755576" y="3068960"/>
            <a:ext cx="2304256" cy="369332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s-ES" dirty="0" smtClean="0"/>
              <a:t>   SAN MATEO 10 :1 </a:t>
            </a:r>
            <a:endParaRPr lang="es-ES" dirty="0"/>
          </a:p>
        </p:txBody>
      </p:sp>
      <p:sp>
        <p:nvSpPr>
          <p:cNvPr id="21" name="CuadroTexto 20"/>
          <p:cNvSpPr txBox="1"/>
          <p:nvPr/>
        </p:nvSpPr>
        <p:spPr>
          <a:xfrm>
            <a:off x="5220072" y="4365104"/>
            <a:ext cx="2880320" cy="369332"/>
          </a:xfrm>
          <a:prstGeom prst="rect">
            <a:avLst/>
          </a:prstGeom>
          <a:solidFill>
            <a:schemeClr val="bg2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s-ES" dirty="0" smtClean="0"/>
              <a:t>            70 DISCIPULOS </a:t>
            </a:r>
            <a:endParaRPr lang="es-ES" dirty="0"/>
          </a:p>
        </p:txBody>
      </p:sp>
      <p:sp>
        <p:nvSpPr>
          <p:cNvPr id="23" name="CuadroTexto 22"/>
          <p:cNvSpPr txBox="1"/>
          <p:nvPr/>
        </p:nvSpPr>
        <p:spPr>
          <a:xfrm>
            <a:off x="5220072" y="3068960"/>
            <a:ext cx="2880320" cy="369332"/>
          </a:xfrm>
          <a:prstGeom prst="rect">
            <a:avLst/>
          </a:prstGeom>
          <a:solidFill>
            <a:schemeClr val="bg2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s-ES" dirty="0" smtClean="0"/>
              <a:t>           12 DISCIPULOS </a:t>
            </a:r>
            <a:endParaRPr lang="es-ES" dirty="0"/>
          </a:p>
        </p:txBody>
      </p:sp>
      <p:sp>
        <p:nvSpPr>
          <p:cNvPr id="24" name="CuadroTexto 23"/>
          <p:cNvSpPr txBox="1"/>
          <p:nvPr/>
        </p:nvSpPr>
        <p:spPr>
          <a:xfrm>
            <a:off x="5148064" y="5733256"/>
            <a:ext cx="2929252" cy="369332"/>
          </a:xfrm>
          <a:prstGeom prst="rect">
            <a:avLst/>
          </a:prstGeom>
          <a:solidFill>
            <a:schemeClr val="bg2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s-ES" dirty="0" smtClean="0"/>
              <a:t>          120 DISCIPULOS </a:t>
            </a:r>
            <a:endParaRPr lang="es-ES" dirty="0"/>
          </a:p>
        </p:txBody>
      </p:sp>
      <p:cxnSp>
        <p:nvCxnSpPr>
          <p:cNvPr id="25" name="Conector recto de flecha 24"/>
          <p:cNvCxnSpPr/>
          <p:nvPr/>
        </p:nvCxnSpPr>
        <p:spPr>
          <a:xfrm>
            <a:off x="3203848" y="3284984"/>
            <a:ext cx="1872208" cy="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6" name="Conector recto de flecha 25"/>
          <p:cNvCxnSpPr/>
          <p:nvPr/>
        </p:nvCxnSpPr>
        <p:spPr>
          <a:xfrm>
            <a:off x="3203848" y="4581128"/>
            <a:ext cx="1800200" cy="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7" name="Conector recto de flecha 26"/>
          <p:cNvCxnSpPr/>
          <p:nvPr/>
        </p:nvCxnSpPr>
        <p:spPr>
          <a:xfrm>
            <a:off x="3131840" y="6021288"/>
            <a:ext cx="1872208" cy="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CuadroTexto 21"/>
          <p:cNvSpPr txBox="1"/>
          <p:nvPr/>
        </p:nvSpPr>
        <p:spPr>
          <a:xfrm>
            <a:off x="755576" y="4077072"/>
            <a:ext cx="2304256" cy="92333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s-ES" dirty="0" smtClean="0"/>
              <a:t>       SAN </a:t>
            </a:r>
            <a:r>
              <a:rPr lang="es-ES" dirty="0"/>
              <a:t>LUCAS </a:t>
            </a:r>
            <a:r>
              <a:rPr lang="es-ES" dirty="0" smtClean="0"/>
              <a:t>8:1</a:t>
            </a:r>
          </a:p>
          <a:p>
            <a:r>
              <a:rPr lang="es-ES" dirty="0" smtClean="0"/>
              <a:t>       SAN LUCAS 9:1</a:t>
            </a:r>
          </a:p>
          <a:p>
            <a:r>
              <a:rPr lang="es-ES" dirty="0" smtClean="0"/>
              <a:t>       SAN LUCAS 10:1</a:t>
            </a:r>
            <a:endParaRPr lang="es-ES" dirty="0"/>
          </a:p>
        </p:txBody>
      </p:sp>
      <p:sp>
        <p:nvSpPr>
          <p:cNvPr id="28" name="CuadroTexto 27"/>
          <p:cNvSpPr txBox="1"/>
          <p:nvPr/>
        </p:nvSpPr>
        <p:spPr>
          <a:xfrm>
            <a:off x="755576" y="5805264"/>
            <a:ext cx="2304256" cy="369332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s-ES" dirty="0" smtClean="0"/>
              <a:t>      HECHOS  1 :15   </a:t>
            </a:r>
            <a:endParaRPr lang="es-ES" dirty="0"/>
          </a:p>
        </p:txBody>
      </p:sp>
      <p:sp>
        <p:nvSpPr>
          <p:cNvPr id="29" name="CuadroTexto 28"/>
          <p:cNvSpPr txBox="1"/>
          <p:nvPr/>
        </p:nvSpPr>
        <p:spPr>
          <a:xfrm>
            <a:off x="5148064" y="2276872"/>
            <a:ext cx="2880320" cy="369332"/>
          </a:xfrm>
          <a:prstGeom prst="rect">
            <a:avLst/>
          </a:prstGeom>
          <a:solidFill>
            <a:schemeClr val="bg2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s-ES" dirty="0" smtClean="0"/>
              <a:t>                  SERVIR </a:t>
            </a:r>
            <a:endParaRPr lang="es-ES" dirty="0"/>
          </a:p>
        </p:txBody>
      </p:sp>
      <p:cxnSp>
        <p:nvCxnSpPr>
          <p:cNvPr id="30" name="Conector recto de flecha 29"/>
          <p:cNvCxnSpPr/>
          <p:nvPr/>
        </p:nvCxnSpPr>
        <p:spPr>
          <a:xfrm>
            <a:off x="3131840" y="2276872"/>
            <a:ext cx="1944216" cy="184666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2867144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9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0" fill="hold">
                      <p:stCondLst>
                        <p:cond delay="0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3" dur="36801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9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audio>
              <p:cMediaNode>
                <p:cTn id="9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2" grpId="1"/>
      <p:bldP spid="8" grpId="0" animBg="1"/>
      <p:bldP spid="9" grpId="0" animBg="1"/>
      <p:bldP spid="10" grpId="0" animBg="1"/>
      <p:bldP spid="20" grpId="0" animBg="1"/>
      <p:bldP spid="21" grpId="0" animBg="1"/>
      <p:bldP spid="23" grpId="0" animBg="1"/>
      <p:bldP spid="24" grpId="0" animBg="1"/>
      <p:bldP spid="22" grpId="0" animBg="1"/>
      <p:bldP spid="28" grpId="0" animBg="1"/>
      <p:bldP spid="2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Título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1143000"/>
          </a:xfrm>
        </p:spPr>
        <p:txBody>
          <a:bodyPr>
            <a:noAutofit/>
          </a:bodyPr>
          <a:lstStyle/>
          <a:p>
            <a:r>
              <a:rPr lang="es-EC" sz="4400" b="1" dirty="0" smtClean="0">
                <a:latin typeface="Georgia"/>
                <a:cs typeface="Georgia"/>
              </a:rPr>
              <a:t> A LA MANERA DE CRISTO</a:t>
            </a:r>
            <a:endParaRPr lang="es-EC" sz="4400" b="1" dirty="0">
              <a:latin typeface="Georgia"/>
              <a:cs typeface="Georgia"/>
            </a:endParaRPr>
          </a:p>
        </p:txBody>
      </p:sp>
      <p:pic>
        <p:nvPicPr>
          <p:cNvPr id="4" name="Imagen 3" descr="LOGO CMC 1.png"/>
          <p:cNvPicPr/>
          <p:nvPr/>
        </p:nvPicPr>
        <p:blipFill>
          <a:blip r:embed="rId2"/>
          <a:stretch>
            <a:fillRect/>
          </a:stretch>
        </p:blipFill>
        <p:spPr>
          <a:xfrm>
            <a:off x="3851920" y="5682079"/>
            <a:ext cx="1368152" cy="1160145"/>
          </a:xfrm>
          <a:prstGeom prst="rect">
            <a:avLst/>
          </a:prstGeom>
        </p:spPr>
      </p:pic>
      <p:sp>
        <p:nvSpPr>
          <p:cNvPr id="5" name="Rectángulo 4"/>
          <p:cNvSpPr/>
          <p:nvPr/>
        </p:nvSpPr>
        <p:spPr>
          <a:xfrm>
            <a:off x="5220072" y="2204864"/>
            <a:ext cx="3024336" cy="46166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es-ES_tradnl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Hch.</a:t>
            </a:r>
            <a:r>
              <a:rPr lang="es-ES_tradnl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6</a:t>
            </a:r>
            <a:r>
              <a:rPr lang="es-ES_tradnl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:1,7</a:t>
            </a:r>
            <a:r>
              <a:rPr lang="is-IS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…Gran N Dis</a:t>
            </a:r>
            <a:endParaRPr lang="es-ES_tradnl" sz="2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tx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6" name="Rectángulo 5"/>
          <p:cNvSpPr/>
          <p:nvPr/>
        </p:nvSpPr>
        <p:spPr>
          <a:xfrm>
            <a:off x="827584" y="3645024"/>
            <a:ext cx="3024337" cy="46166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es-ES_tradnl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Hch.16:5</a:t>
            </a:r>
            <a:r>
              <a:rPr lang="is-IS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…Aum.Iglesia</a:t>
            </a:r>
            <a:endParaRPr lang="es-ES_tradnl" sz="2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tx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7" name="Rectángulo 6"/>
          <p:cNvSpPr/>
          <p:nvPr/>
        </p:nvSpPr>
        <p:spPr>
          <a:xfrm>
            <a:off x="827584" y="1484784"/>
            <a:ext cx="3024337" cy="46166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es-ES_tradnl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Hch.2:</a:t>
            </a:r>
            <a:r>
              <a:rPr lang="es-ES_tradnl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41,47</a:t>
            </a:r>
            <a:r>
              <a:rPr lang="is-IS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…</a:t>
            </a:r>
            <a:r>
              <a:rPr lang="is-IS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3000</a:t>
            </a:r>
            <a:endParaRPr lang="es-ES_tradnl" sz="2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tx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8" name="Rectángulo 7"/>
          <p:cNvSpPr/>
          <p:nvPr/>
        </p:nvSpPr>
        <p:spPr>
          <a:xfrm>
            <a:off x="5220072" y="1484784"/>
            <a:ext cx="3024337" cy="46166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es-ES_tradnl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Hch.4:4.</a:t>
            </a:r>
            <a:r>
              <a:rPr lang="is-IS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…5000</a:t>
            </a:r>
            <a:endParaRPr lang="es-ES_tradnl" sz="2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tx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9" name="Rectángulo 8"/>
          <p:cNvSpPr/>
          <p:nvPr/>
        </p:nvSpPr>
        <p:spPr>
          <a:xfrm>
            <a:off x="827584" y="2204864"/>
            <a:ext cx="3024336" cy="46166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es-ES_tradnl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Hch.</a:t>
            </a:r>
            <a:r>
              <a:rPr lang="es-ES_tradnl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5</a:t>
            </a:r>
            <a:r>
              <a:rPr lang="es-ES_tradnl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:14</a:t>
            </a:r>
            <a:r>
              <a:rPr lang="is-IS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…Gran N.</a:t>
            </a:r>
            <a:endParaRPr lang="es-ES_tradnl" sz="2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tx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0" name="Rectángulo 9"/>
          <p:cNvSpPr/>
          <p:nvPr/>
        </p:nvSpPr>
        <p:spPr>
          <a:xfrm>
            <a:off x="827584" y="2924944"/>
            <a:ext cx="3024336" cy="46166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es-ES_tradnl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Hch.9 :31 </a:t>
            </a:r>
            <a:r>
              <a:rPr lang="es-ES_tradnl" sz="2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Igls</a:t>
            </a:r>
            <a:r>
              <a:rPr lang="es-ES_tradnl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.</a:t>
            </a:r>
            <a:r>
              <a:rPr lang="es-ES_tradnl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es-ES_tradnl" sz="2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Aum</a:t>
            </a:r>
            <a:r>
              <a:rPr lang="es-ES_tradnl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.</a:t>
            </a:r>
            <a:endParaRPr lang="es-ES_tradnl" sz="2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tx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1" name="Rectángulo 10"/>
          <p:cNvSpPr/>
          <p:nvPr/>
        </p:nvSpPr>
        <p:spPr>
          <a:xfrm>
            <a:off x="5220072" y="3645024"/>
            <a:ext cx="3024336" cy="46166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es-ES_tradnl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Hch</a:t>
            </a:r>
            <a:r>
              <a:rPr lang="es-ES_tradnl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.17 :6 Trastornan</a:t>
            </a:r>
            <a:endParaRPr lang="es-ES_tradnl" sz="2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tx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2" name="Rectángulo 11"/>
          <p:cNvSpPr/>
          <p:nvPr/>
        </p:nvSpPr>
        <p:spPr>
          <a:xfrm>
            <a:off x="827584" y="4365104"/>
            <a:ext cx="3024336" cy="46166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es-ES_tradnl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Hch</a:t>
            </a:r>
            <a:r>
              <a:rPr lang="es-ES_tradnl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.19 :10,20 </a:t>
            </a:r>
            <a:r>
              <a:rPr lang="es-ES_tradnl" sz="2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T.Asia</a:t>
            </a:r>
            <a:r>
              <a:rPr lang="es-ES_tradnl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endParaRPr lang="es-ES_tradnl" sz="2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tx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3" name="Rectángulo 12"/>
          <p:cNvSpPr/>
          <p:nvPr/>
        </p:nvSpPr>
        <p:spPr>
          <a:xfrm>
            <a:off x="5220072" y="4365104"/>
            <a:ext cx="3024336" cy="46166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es-ES_tradnl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Hch</a:t>
            </a:r>
            <a:r>
              <a:rPr lang="es-ES_tradnl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.28 </a:t>
            </a:r>
            <a:r>
              <a:rPr lang="es-ES_tradnl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:31 </a:t>
            </a:r>
            <a:r>
              <a:rPr lang="es-ES_tradnl" sz="2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Abirt</a:t>
            </a:r>
            <a:r>
              <a:rPr lang="es-ES_tradnl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.</a:t>
            </a:r>
            <a:endParaRPr lang="es-ES_tradnl" sz="2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tx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4" name="Rectángulo 13"/>
          <p:cNvSpPr/>
          <p:nvPr/>
        </p:nvSpPr>
        <p:spPr>
          <a:xfrm>
            <a:off x="5220072" y="2924944"/>
            <a:ext cx="3024336" cy="46166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es-ES_tradnl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Hch</a:t>
            </a:r>
            <a:r>
              <a:rPr lang="es-ES_tradnl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.</a:t>
            </a:r>
            <a:r>
              <a:rPr lang="es-ES_tradnl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13</a:t>
            </a:r>
            <a:r>
              <a:rPr lang="es-ES_tradnl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:49 </a:t>
            </a:r>
            <a:r>
              <a:rPr lang="es-ES_tradnl" sz="2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Palb.Corr</a:t>
            </a:r>
            <a:r>
              <a:rPr lang="es-ES_tradnl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.</a:t>
            </a:r>
            <a:endParaRPr lang="es-ES_tradnl" sz="2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tx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xmlns:p14="http://schemas.microsoft.com/office/powerpoint/2010/main" spd="slow">
    <p:wip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42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 animBg="1"/>
      <p:bldP spid="6" grpId="0" animBg="1"/>
      <p:bldP spid="7" grpId="1" animBg="1"/>
      <p:bldP spid="8" grpId="0" animBg="1"/>
      <p:bldP spid="9" grpId="0" animBg="1"/>
      <p:bldP spid="10" grpId="0" animBg="1"/>
      <p:bldP spid="11" grpId="0" animBg="1"/>
      <p:bldP spid="12" grpId="0" animBg="1"/>
      <p:bldP spid="13" grpId="1" animBg="1"/>
      <p:bldP spid="1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539552" y="1"/>
            <a:ext cx="8064896" cy="1412776"/>
          </a:xfrm>
        </p:spPr>
        <p:txBody>
          <a:bodyPr/>
          <a:lstStyle/>
          <a:p>
            <a:r>
              <a:rPr lang="es-EC" dirty="0" smtClean="0"/>
              <a:t>.</a:t>
            </a:r>
            <a:endParaRPr lang="es-EC" dirty="0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0" y="2133600"/>
            <a:ext cx="8839200" cy="4038600"/>
          </a:xfrm>
        </p:spPr>
        <p:txBody>
          <a:bodyPr>
            <a:normAutofit/>
          </a:bodyPr>
          <a:lstStyle/>
          <a:p>
            <a:r>
              <a:rPr lang="es-EC" b="1" dirty="0" smtClean="0">
                <a:solidFill>
                  <a:srgbClr val="FF0000"/>
                </a:solidFill>
              </a:rPr>
              <a:t>     </a:t>
            </a:r>
            <a:endParaRPr lang="es-EC" b="1" dirty="0" smtClean="0"/>
          </a:p>
          <a:p>
            <a:endParaRPr lang="es-EC" dirty="0" smtClean="0"/>
          </a:p>
          <a:p>
            <a:r>
              <a:rPr lang="es-EC" dirty="0" smtClean="0"/>
              <a:t>                                                                        							 		                     </a:t>
            </a:r>
          </a:p>
        </p:txBody>
      </p:sp>
      <p:pic>
        <p:nvPicPr>
          <p:cNvPr id="4" name="12 Everything.mp3">
            <a:hlinkClick r:id="" action="ppaction://media"/>
          </p:cNvPr>
          <p:cNvPicPr>
            <a:picLocks noRot="1"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850313" y="6564313"/>
            <a:ext cx="293687" cy="293687"/>
          </a:xfrm>
          <a:prstGeom prst="rect">
            <a:avLst/>
          </a:prstGeom>
        </p:spPr>
      </p:pic>
      <p:pic>
        <p:nvPicPr>
          <p:cNvPr id="5" name="12 Everything.mp3">
            <a:hlinkClick r:id="" action="ppaction://media"/>
          </p:cNvPr>
          <p:cNvPicPr>
            <a:picLocks noRot="1"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850313" y="6564313"/>
            <a:ext cx="293687" cy="293687"/>
          </a:xfrm>
          <a:prstGeom prst="rect">
            <a:avLst/>
          </a:prstGeom>
        </p:spPr>
      </p:pic>
      <p:pic>
        <p:nvPicPr>
          <p:cNvPr id="7" name="Imagen 6" descr="Imagen CMC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607868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6801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audio>
              <p:cMediaNode>
                <p:cTn id="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Archivo recuperado 2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Archivo recuperado 2.ppt</Template>
  <TotalTime>3032</TotalTime>
  <Words>234</Words>
  <Application>Microsoft Macintosh PowerPoint</Application>
  <PresentationFormat>Presentación en pantalla (4:3)</PresentationFormat>
  <Paragraphs>53</Paragraphs>
  <Slides>6</Slides>
  <Notes>0</Notes>
  <HiddenSlides>0</HiddenSlides>
  <MMClips>10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6</vt:i4>
      </vt:variant>
    </vt:vector>
  </HeadingPairs>
  <TitlesOfParts>
    <vt:vector size="7" baseType="lpstr">
      <vt:lpstr>Archivo recuperado 2</vt:lpstr>
      <vt:lpstr>.</vt:lpstr>
      <vt:lpstr>CAMBIO DE MENTALIDAD</vt:lpstr>
      <vt:lpstr>CAMBIO DE MENTALIDAD</vt:lpstr>
      <vt:lpstr>CAMBIO DE MENTALIDAD</vt:lpstr>
      <vt:lpstr> A LA MANERA DE CRISTO</vt:lpstr>
      <vt:lpstr>.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CAMBIO DE MANTALIDAD.</dc:title>
  <dc:creator>usuario</dc:creator>
  <cp:lastModifiedBy>Victor Chong</cp:lastModifiedBy>
  <cp:revision>85</cp:revision>
  <dcterms:created xsi:type="dcterms:W3CDTF">2013-10-21T18:12:17Z</dcterms:created>
  <dcterms:modified xsi:type="dcterms:W3CDTF">2018-04-18T11:41:28Z</dcterms:modified>
</cp:coreProperties>
</file>